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29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6600CC"/>
    <a:srgbClr val="0033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4" y="5242577"/>
            <a:ext cx="8786874" cy="1829761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>          </a:t>
            </a: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9.8  IIR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滤波器的定点运算中</a:t>
            </a: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             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零输入的极限环振荡</a:t>
            </a:r>
            <a:r>
              <a:rPr lang="zh-CN" altLang="en-US" sz="3600" dirty="0" smtClean="0"/>
              <a:t/>
            </a:r>
            <a:br>
              <a:rPr lang="zh-CN" altLang="en-US" sz="3600" dirty="0" smtClean="0"/>
            </a:b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600" dirty="0" smtClean="0"/>
              <a:t/>
            </a:r>
            <a:br>
              <a:rPr lang="zh-CN" altLang="en-US" sz="3600" dirty="0" smtClean="0"/>
            </a:br>
            <a:endParaRPr lang="zh-CN" alt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92138" y="565150"/>
            <a:ext cx="7144905" cy="390023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一个稳定的</a:t>
            </a:r>
            <a:r>
              <a:rPr lang="en-US" altLang="zh-CN" sz="2400" b="1" dirty="0"/>
              <a:t>IIR</a:t>
            </a:r>
            <a:r>
              <a:rPr lang="zh-CN" altLang="en-US" sz="2400" b="1" dirty="0"/>
              <a:t>数字滤波器，在某时刻令输入为零，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则从此时刻开始输出应逐渐衰减到零。但是同一滤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波器，若用有限寄存器长度来实现，则在输入为零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的时刻开始，输出并不逐渐衰减为零，而有可能衰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减到某一非零的幅度范围，产生振荡特性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（包括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=0</a:t>
            </a:r>
            <a:r>
              <a:rPr lang="zh-CN" altLang="en-US" sz="2400" b="1" dirty="0"/>
              <a:t>的等幅序列），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这种效应称为零输入极限环振荡。</a:t>
            </a:r>
          </a:p>
        </p:txBody>
      </p:sp>
      <p:pic>
        <p:nvPicPr>
          <p:cNvPr id="1026" name="Picture 2" descr="E:\DSP程佩青课件\064937-01 数字信号处理教程（第四版）(经典版) 40571-9\CTP\TU\10t3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14876" y="4572008"/>
            <a:ext cx="3763439" cy="182087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DSP程佩青课件\064937-01 数字信号处理教程（第四版）(经典版) 40571-9\CTP\TU\10t3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857232"/>
            <a:ext cx="6637511" cy="364891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2928926" y="5143512"/>
            <a:ext cx="4669868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2060"/>
                </a:solidFill>
              </a:rPr>
              <a:t>一阶</a:t>
            </a:r>
            <a:r>
              <a:rPr lang="en-US" altLang="zh-CN" sz="2400" b="1" dirty="0" smtClean="0">
                <a:solidFill>
                  <a:srgbClr val="002060"/>
                </a:solidFill>
              </a:rPr>
              <a:t>IIR</a:t>
            </a:r>
            <a:r>
              <a:rPr lang="zh-CN" altLang="en-US" sz="2400" b="1" dirty="0" smtClean="0">
                <a:solidFill>
                  <a:srgbClr val="002060"/>
                </a:solidFill>
              </a:rPr>
              <a:t>系统的零输入极限环振荡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DSP程佩青课件\064937-01 数字信号处理教程（第四版）(经典版) 40571-9\CTP\TU\10t3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36" y="857232"/>
            <a:ext cx="4141324" cy="350046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3071802" y="4929198"/>
            <a:ext cx="327846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6600CC"/>
                </a:solidFill>
              </a:rPr>
              <a:t>舍入后极点的等效迁移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DSP程佩青课件\064937-01 数字信号处理教程（第四版）(经典版) 40571-9\CTP\TU\10t3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8" y="1000108"/>
            <a:ext cx="4500594" cy="3237363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3143240" y="5000636"/>
            <a:ext cx="1266693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6600CC"/>
                </a:solidFill>
              </a:rPr>
              <a:t>二阶</a:t>
            </a:r>
            <a:r>
              <a:rPr lang="en-US" altLang="zh-CN" sz="2400" b="1" dirty="0" smtClean="0">
                <a:solidFill>
                  <a:srgbClr val="6600CC"/>
                </a:solidFill>
              </a:rPr>
              <a:t>IIR</a:t>
            </a:r>
            <a:endParaRPr lang="zh-CN" altLang="en-US" sz="2400" b="1" dirty="0" smtClean="0">
              <a:solidFill>
                <a:srgbClr val="6600C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:\DSP程佩青课件\064937-01 数字信号处理教程（第四版）(经典版) 40571-9\CTP\TU\10t3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500042"/>
            <a:ext cx="7790567" cy="4158593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3187724" y="5282999"/>
            <a:ext cx="374173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6600"/>
                </a:solidFill>
              </a:rPr>
              <a:t>二阶</a:t>
            </a:r>
            <a:r>
              <a:rPr lang="en-US" altLang="zh-CN" sz="2400" b="1" dirty="0" smtClean="0">
                <a:solidFill>
                  <a:srgbClr val="006600"/>
                </a:solidFill>
              </a:rPr>
              <a:t>IIR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系统的稳定三角形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:\DSP程佩青课件\064937-01 数字信号处理教程（第四版）(经典版) 40571-9\CTP\TU\10t36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71802" y="571480"/>
            <a:ext cx="3156926" cy="3946157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 bwMode="auto">
          <a:xfrm>
            <a:off x="4071934" y="5214950"/>
            <a:ext cx="142218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2060"/>
                </a:solidFill>
              </a:rPr>
              <a:t>补码运算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650</TotalTime>
  <Words>118</Words>
  <Application>Microsoft Office PowerPoint</Application>
  <PresentationFormat>全屏显示(4:3)</PresentationFormat>
  <Paragraphs>14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Concourse</vt:lpstr>
      <vt:lpstr>           9.8  IIR滤波器的定点运算中                   零输入的极限环振荡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102</cp:revision>
  <dcterms:created xsi:type="dcterms:W3CDTF">2017-07-17T10:44:10Z</dcterms:created>
  <dcterms:modified xsi:type="dcterms:W3CDTF">2017-09-05T08:57:49Z</dcterms:modified>
</cp:coreProperties>
</file>

<file path=docProps/thumbnail.jpeg>
</file>